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9"/>
  </p:notesMasterIdLst>
  <p:sldIdLst>
    <p:sldId id="256" r:id="rId2"/>
    <p:sldId id="257" r:id="rId3"/>
    <p:sldId id="258" r:id="rId4"/>
    <p:sldId id="261" r:id="rId5"/>
    <p:sldId id="262" r:id="rId6"/>
    <p:sldId id="263" r:id="rId7"/>
    <p:sldId id="278" r:id="rId8"/>
  </p:sldIdLst>
  <p:sldSz cx="9144000" cy="5143500" type="screen16x9"/>
  <p:notesSz cx="6858000" cy="9144000"/>
  <p:embeddedFontLst>
    <p:embeddedFont>
      <p:font typeface="Cinzel" pitchFamily="2" charset="0"/>
      <p:regular r:id="rId10"/>
      <p:bold r:id="rId11"/>
    </p:embeddedFont>
    <p:embeddedFont>
      <p:font typeface="Libre Baskerville" panose="02000000000000000000" pitchFamily="2" charset="0"/>
      <p:regular r:id="rId12"/>
      <p:bold r:id="rId13"/>
      <p:italic r:id="rId14"/>
    </p:embeddedFont>
    <p:embeddedFont>
      <p:font typeface="Montserrat"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3AB21C-F81B-4AE0-BC1B-9D4B83972B87}">
  <a:tblStyle styleId="{1A3AB21C-F81B-4AE0-BC1B-9D4B83972B8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4FCA45-03BC-45BD-BB16-C2BAAE2C371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4.fntdata" /><Relationship Id="rId18" Type="http://schemas.openxmlformats.org/officeDocument/2006/relationships/font" Target="fonts/font9.fntdata"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font" Target="fonts/font3.fntdata" /><Relationship Id="rId17" Type="http://schemas.openxmlformats.org/officeDocument/2006/relationships/font" Target="fonts/font8.fntdata" /><Relationship Id="rId2" Type="http://schemas.openxmlformats.org/officeDocument/2006/relationships/slide" Target="slides/slide1.xml" /><Relationship Id="rId16" Type="http://schemas.openxmlformats.org/officeDocument/2006/relationships/font" Target="fonts/font7.fntdata"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2.fntdata" /><Relationship Id="rId5" Type="http://schemas.openxmlformats.org/officeDocument/2006/relationships/slide" Target="slides/slide4.xml" /><Relationship Id="rId15" Type="http://schemas.openxmlformats.org/officeDocument/2006/relationships/font" Target="fonts/font6.fntdata" /><Relationship Id="rId10" Type="http://schemas.openxmlformats.org/officeDocument/2006/relationships/font" Target="fonts/font1.fntdata"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notesMaster" Target="notesMasters/notesMaster1.xml" /><Relationship Id="rId14" Type="http://schemas.openxmlformats.org/officeDocument/2006/relationships/font" Target="fonts/font5.fntdata"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98700" y="1991850"/>
            <a:ext cx="35466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403228"/>
              </a:buClr>
              <a:buSzPts val="3600"/>
              <a:buNone/>
              <a:defRPr sz="3600">
                <a:solidFill>
                  <a:srgbClr val="403228"/>
                </a:solidFill>
              </a:defRPr>
            </a:lvl1pPr>
            <a:lvl2pPr lvl="1" algn="ctr">
              <a:spcBef>
                <a:spcPts val="0"/>
              </a:spcBef>
              <a:spcAft>
                <a:spcPts val="0"/>
              </a:spcAft>
              <a:buClr>
                <a:srgbClr val="403228"/>
              </a:buClr>
              <a:buSzPts val="3600"/>
              <a:buNone/>
              <a:defRPr sz="3600">
                <a:solidFill>
                  <a:srgbClr val="403228"/>
                </a:solidFill>
              </a:defRPr>
            </a:lvl2pPr>
            <a:lvl3pPr lvl="2" algn="ctr">
              <a:spcBef>
                <a:spcPts val="0"/>
              </a:spcBef>
              <a:spcAft>
                <a:spcPts val="0"/>
              </a:spcAft>
              <a:buClr>
                <a:srgbClr val="403228"/>
              </a:buClr>
              <a:buSzPts val="3600"/>
              <a:buNone/>
              <a:defRPr sz="3600">
                <a:solidFill>
                  <a:srgbClr val="403228"/>
                </a:solidFill>
              </a:defRPr>
            </a:lvl3pPr>
            <a:lvl4pPr lvl="3" algn="ctr">
              <a:spcBef>
                <a:spcPts val="0"/>
              </a:spcBef>
              <a:spcAft>
                <a:spcPts val="0"/>
              </a:spcAft>
              <a:buClr>
                <a:srgbClr val="403228"/>
              </a:buClr>
              <a:buSzPts val="3600"/>
              <a:buNone/>
              <a:defRPr sz="3600">
                <a:solidFill>
                  <a:srgbClr val="403228"/>
                </a:solidFill>
              </a:defRPr>
            </a:lvl4pPr>
            <a:lvl5pPr lvl="4" algn="ctr">
              <a:spcBef>
                <a:spcPts val="0"/>
              </a:spcBef>
              <a:spcAft>
                <a:spcPts val="0"/>
              </a:spcAft>
              <a:buClr>
                <a:srgbClr val="403228"/>
              </a:buClr>
              <a:buSzPts val="3600"/>
              <a:buNone/>
              <a:defRPr sz="3600">
                <a:solidFill>
                  <a:srgbClr val="403228"/>
                </a:solidFill>
              </a:defRPr>
            </a:lvl5pPr>
            <a:lvl6pPr lvl="5" algn="ctr">
              <a:spcBef>
                <a:spcPts val="0"/>
              </a:spcBef>
              <a:spcAft>
                <a:spcPts val="0"/>
              </a:spcAft>
              <a:buClr>
                <a:srgbClr val="403228"/>
              </a:buClr>
              <a:buSzPts val="3600"/>
              <a:buNone/>
              <a:defRPr sz="3600">
                <a:solidFill>
                  <a:srgbClr val="403228"/>
                </a:solidFill>
              </a:defRPr>
            </a:lvl6pPr>
            <a:lvl7pPr lvl="6" algn="ctr">
              <a:spcBef>
                <a:spcPts val="0"/>
              </a:spcBef>
              <a:spcAft>
                <a:spcPts val="0"/>
              </a:spcAft>
              <a:buClr>
                <a:srgbClr val="403228"/>
              </a:buClr>
              <a:buSzPts val="3600"/>
              <a:buNone/>
              <a:defRPr sz="3600">
                <a:solidFill>
                  <a:srgbClr val="403228"/>
                </a:solidFill>
              </a:defRPr>
            </a:lvl7pPr>
            <a:lvl8pPr lvl="7" algn="ctr">
              <a:spcBef>
                <a:spcPts val="0"/>
              </a:spcBef>
              <a:spcAft>
                <a:spcPts val="0"/>
              </a:spcAft>
              <a:buClr>
                <a:srgbClr val="403228"/>
              </a:buClr>
              <a:buSzPts val="3600"/>
              <a:buNone/>
              <a:defRPr sz="3600">
                <a:solidFill>
                  <a:srgbClr val="403228"/>
                </a:solidFill>
              </a:defRPr>
            </a:lvl8pPr>
            <a:lvl9pPr lvl="8" algn="ctr">
              <a:spcBef>
                <a:spcPts val="0"/>
              </a:spcBef>
              <a:spcAft>
                <a:spcPts val="0"/>
              </a:spcAft>
              <a:buClr>
                <a:srgbClr val="403228"/>
              </a:buClr>
              <a:buSzPts val="3600"/>
              <a:buNone/>
              <a:defRPr sz="3600">
                <a:solidFill>
                  <a:srgbClr val="40322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p:nvPr/>
        </p:nvSpPr>
        <p:spPr>
          <a:xfrm>
            <a:off x="1411350" y="1333000"/>
            <a:ext cx="6321300" cy="2477400"/>
          </a:xfrm>
          <a:prstGeom prst="rect">
            <a:avLst/>
          </a:prstGeom>
          <a:noFill/>
          <a:ln w="28575" cap="flat" cmpd="sng">
            <a:solidFill>
              <a:srgbClr val="403228"/>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ctrTitle"/>
          </p:nvPr>
        </p:nvSpPr>
        <p:spPr>
          <a:xfrm>
            <a:off x="1513950" y="1583350"/>
            <a:ext cx="6116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b="1"/>
            </a:lvl1pPr>
            <a:lvl2pPr lvl="1" algn="ctr" rtl="0">
              <a:spcBef>
                <a:spcPts val="0"/>
              </a:spcBef>
              <a:spcAft>
                <a:spcPts val="0"/>
              </a:spcAft>
              <a:buSzPts val="2400"/>
              <a:buNone/>
              <a:defRPr b="1"/>
            </a:lvl2pPr>
            <a:lvl3pPr lvl="2" algn="ctr" rtl="0">
              <a:spcBef>
                <a:spcPts val="0"/>
              </a:spcBef>
              <a:spcAft>
                <a:spcPts val="0"/>
              </a:spcAft>
              <a:buSzPts val="2400"/>
              <a:buNone/>
              <a:defRPr b="1"/>
            </a:lvl3pPr>
            <a:lvl4pPr lvl="3" algn="ctr" rtl="0">
              <a:spcBef>
                <a:spcPts val="0"/>
              </a:spcBef>
              <a:spcAft>
                <a:spcPts val="0"/>
              </a:spcAft>
              <a:buSzPts val="2400"/>
              <a:buNone/>
              <a:defRPr b="1"/>
            </a:lvl4pPr>
            <a:lvl5pPr lvl="4" algn="ctr" rtl="0">
              <a:spcBef>
                <a:spcPts val="0"/>
              </a:spcBef>
              <a:spcAft>
                <a:spcPts val="0"/>
              </a:spcAft>
              <a:buSzPts val="2400"/>
              <a:buNone/>
              <a:defRPr b="1"/>
            </a:lvl5pPr>
            <a:lvl6pPr lvl="5" algn="ctr" rtl="0">
              <a:spcBef>
                <a:spcPts val="0"/>
              </a:spcBef>
              <a:spcAft>
                <a:spcPts val="0"/>
              </a:spcAft>
              <a:buSzPts val="2400"/>
              <a:buNone/>
              <a:defRPr b="1"/>
            </a:lvl6pPr>
            <a:lvl7pPr lvl="6" algn="ctr" rtl="0">
              <a:spcBef>
                <a:spcPts val="0"/>
              </a:spcBef>
              <a:spcAft>
                <a:spcPts val="0"/>
              </a:spcAft>
              <a:buSzPts val="2400"/>
              <a:buNone/>
              <a:defRPr b="1"/>
            </a:lvl7pPr>
            <a:lvl8pPr lvl="7" algn="ctr" rtl="0">
              <a:spcBef>
                <a:spcPts val="0"/>
              </a:spcBef>
              <a:spcAft>
                <a:spcPts val="0"/>
              </a:spcAft>
              <a:buSzPts val="2400"/>
              <a:buNone/>
              <a:defRPr b="1"/>
            </a:lvl8pPr>
            <a:lvl9pPr lvl="8" algn="ctr" rtl="0">
              <a:spcBef>
                <a:spcPts val="0"/>
              </a:spcBef>
              <a:spcAft>
                <a:spcPts val="0"/>
              </a:spcAft>
              <a:buSzPts val="2400"/>
              <a:buNone/>
              <a:defRPr b="1"/>
            </a:lvl9pPr>
          </a:lstStyle>
          <a:p>
            <a:endParaRPr/>
          </a:p>
        </p:txBody>
      </p:sp>
      <p:sp>
        <p:nvSpPr>
          <p:cNvPr id="14" name="Google Shape;14;p3"/>
          <p:cNvSpPr txBox="1">
            <a:spLocks noGrp="1"/>
          </p:cNvSpPr>
          <p:nvPr>
            <p:ph type="subTitle" idx="1"/>
          </p:nvPr>
        </p:nvSpPr>
        <p:spPr>
          <a:xfrm>
            <a:off x="2919325" y="2687650"/>
            <a:ext cx="3305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03228"/>
              </a:buClr>
              <a:buSzPts val="1600"/>
              <a:buNone/>
              <a:defRPr sz="1600" i="1"/>
            </a:lvl1pPr>
            <a:lvl2pPr lvl="1" algn="ctr" rtl="0">
              <a:spcBef>
                <a:spcPts val="0"/>
              </a:spcBef>
              <a:spcAft>
                <a:spcPts val="0"/>
              </a:spcAft>
              <a:buClr>
                <a:srgbClr val="403228"/>
              </a:buClr>
              <a:buSzPts val="1600"/>
              <a:buNone/>
              <a:defRPr sz="1600" i="1"/>
            </a:lvl2pPr>
            <a:lvl3pPr lvl="2" algn="ctr" rtl="0">
              <a:spcBef>
                <a:spcPts val="0"/>
              </a:spcBef>
              <a:spcAft>
                <a:spcPts val="0"/>
              </a:spcAft>
              <a:buClr>
                <a:srgbClr val="403228"/>
              </a:buClr>
              <a:buSzPts val="1600"/>
              <a:buNone/>
              <a:defRPr sz="1600" i="1"/>
            </a:lvl3pPr>
            <a:lvl4pPr lvl="3" algn="ctr" rtl="0">
              <a:spcBef>
                <a:spcPts val="0"/>
              </a:spcBef>
              <a:spcAft>
                <a:spcPts val="0"/>
              </a:spcAft>
              <a:buClr>
                <a:srgbClr val="403228"/>
              </a:buClr>
              <a:buSzPts val="1600"/>
              <a:buNone/>
              <a:defRPr i="1"/>
            </a:lvl4pPr>
            <a:lvl5pPr lvl="4" algn="ctr" rtl="0">
              <a:spcBef>
                <a:spcPts val="0"/>
              </a:spcBef>
              <a:spcAft>
                <a:spcPts val="0"/>
              </a:spcAft>
              <a:buClr>
                <a:srgbClr val="403228"/>
              </a:buClr>
              <a:buSzPts val="1600"/>
              <a:buNone/>
              <a:defRPr i="1"/>
            </a:lvl5pPr>
            <a:lvl6pPr lvl="5" algn="ctr" rtl="0">
              <a:spcBef>
                <a:spcPts val="0"/>
              </a:spcBef>
              <a:spcAft>
                <a:spcPts val="0"/>
              </a:spcAft>
              <a:buClr>
                <a:srgbClr val="403228"/>
              </a:buClr>
              <a:buSzPts val="1600"/>
              <a:buNone/>
              <a:defRPr i="1"/>
            </a:lvl6pPr>
            <a:lvl7pPr lvl="6" algn="ctr" rtl="0">
              <a:spcBef>
                <a:spcPts val="0"/>
              </a:spcBef>
              <a:spcAft>
                <a:spcPts val="0"/>
              </a:spcAft>
              <a:buSzPts val="1600"/>
              <a:buNone/>
              <a:defRPr i="1"/>
            </a:lvl7pPr>
            <a:lvl8pPr lvl="7" algn="ctr" rtl="0">
              <a:spcBef>
                <a:spcPts val="0"/>
              </a:spcBef>
              <a:spcAft>
                <a:spcPts val="0"/>
              </a:spcAft>
              <a:buSzPts val="1600"/>
              <a:buNone/>
              <a:defRPr i="1"/>
            </a:lvl8pPr>
            <a:lvl9pPr lvl="8" algn="ctr" rtl="0">
              <a:spcBef>
                <a:spcPts val="0"/>
              </a:spcBef>
              <a:spcAft>
                <a:spcPts val="0"/>
              </a:spcAft>
              <a:buSzPts val="1600"/>
              <a:buNone/>
              <a:defRPr i="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p:nvPr/>
        </p:nvSpPr>
        <p:spPr>
          <a:xfrm>
            <a:off x="1411350" y="720000"/>
            <a:ext cx="6321300" cy="3703500"/>
          </a:xfrm>
          <a:prstGeom prst="rect">
            <a:avLst/>
          </a:prstGeom>
          <a:noFill/>
          <a:ln w="28575" cap="flat" cmpd="sng">
            <a:solidFill>
              <a:srgbClr val="403228"/>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03228"/>
              </a:solidFill>
            </a:endParaRPr>
          </a:p>
        </p:txBody>
      </p:sp>
      <p:sp>
        <p:nvSpPr>
          <p:cNvPr id="17" name="Google Shape;17;p4"/>
          <p:cNvSpPr txBox="1">
            <a:spLocks noGrp="1"/>
          </p:cNvSpPr>
          <p:nvPr>
            <p:ph type="body" idx="1"/>
          </p:nvPr>
        </p:nvSpPr>
        <p:spPr>
          <a:xfrm>
            <a:off x="2105050" y="720000"/>
            <a:ext cx="4933800" cy="37035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i="1"/>
            </a:lvl1pPr>
            <a:lvl2pPr marL="914400" lvl="1" indent="-355600" algn="ctr" rtl="0">
              <a:spcBef>
                <a:spcPts val="0"/>
              </a:spcBef>
              <a:spcAft>
                <a:spcPts val="0"/>
              </a:spcAft>
              <a:buSzPts val="2000"/>
              <a:buChar char="⨳"/>
              <a:defRPr i="1"/>
            </a:lvl2pPr>
            <a:lvl3pPr marL="1371600" lvl="2" indent="-355600" algn="ctr" rtl="0">
              <a:spcBef>
                <a:spcPts val="0"/>
              </a:spcBef>
              <a:spcAft>
                <a:spcPts val="0"/>
              </a:spcAft>
              <a:buSzPts val="2000"/>
              <a:buChar char="■"/>
              <a:defRPr i="1"/>
            </a:lvl3pPr>
            <a:lvl4pPr marL="1828800" lvl="3" indent="-330200" algn="ctr" rtl="0">
              <a:spcBef>
                <a:spcPts val="0"/>
              </a:spcBef>
              <a:spcAft>
                <a:spcPts val="0"/>
              </a:spcAft>
              <a:buSzPts val="1600"/>
              <a:buChar char="●"/>
              <a:defRPr i="1"/>
            </a:lvl4pPr>
            <a:lvl5pPr marL="2286000" lvl="4" indent="-330200" algn="ctr" rtl="0">
              <a:spcBef>
                <a:spcPts val="0"/>
              </a:spcBef>
              <a:spcAft>
                <a:spcPts val="0"/>
              </a:spcAft>
              <a:buSzPts val="1600"/>
              <a:buChar char="○"/>
              <a:defRPr i="1"/>
            </a:lvl5pPr>
            <a:lvl6pPr marL="2743200" lvl="5" indent="-330200" algn="ctr" rtl="0">
              <a:spcBef>
                <a:spcPts val="0"/>
              </a:spcBef>
              <a:spcAft>
                <a:spcPts val="0"/>
              </a:spcAft>
              <a:buSzPts val="1600"/>
              <a:buChar char="■"/>
              <a:defRPr i="1"/>
            </a:lvl6pPr>
            <a:lvl7pPr marL="3200400" lvl="6" indent="-330200" algn="ctr" rtl="0">
              <a:spcBef>
                <a:spcPts val="0"/>
              </a:spcBef>
              <a:spcAft>
                <a:spcPts val="0"/>
              </a:spcAft>
              <a:buSzPts val="1600"/>
              <a:buChar char="●"/>
              <a:defRPr i="1"/>
            </a:lvl7pPr>
            <a:lvl8pPr marL="3657600" lvl="7" indent="-330200" algn="ctr" rtl="0">
              <a:spcBef>
                <a:spcPts val="0"/>
              </a:spcBef>
              <a:spcAft>
                <a:spcPts val="0"/>
              </a:spcAft>
              <a:buSzPts val="1600"/>
              <a:buChar char="○"/>
              <a:defRPr i="1"/>
            </a:lvl8pPr>
            <a:lvl9pPr marL="4114800" lvl="8" indent="-330200" algn="ctr">
              <a:spcBef>
                <a:spcPts val="0"/>
              </a:spcBef>
              <a:spcAft>
                <a:spcPts val="0"/>
              </a:spcAft>
              <a:buSzPts val="1600"/>
              <a:buChar char="■"/>
              <a:defRPr i="1"/>
            </a:lvl9pPr>
          </a:lstStyle>
          <a:p>
            <a:endParaRPr/>
          </a:p>
        </p:txBody>
      </p:sp>
      <p:sp>
        <p:nvSpPr>
          <p:cNvPr id="18" name="Google Shape;18;p4"/>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1" name="Google Shape;21;p5"/>
          <p:cNvSpPr txBox="1">
            <a:spLocks noGrp="1"/>
          </p:cNvSpPr>
          <p:nvPr>
            <p:ph type="body" idx="1"/>
          </p:nvPr>
        </p:nvSpPr>
        <p:spPr>
          <a:xfrm>
            <a:off x="1224425" y="1477750"/>
            <a:ext cx="6695100" cy="34482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cxnSp>
        <p:nvCxnSpPr>
          <p:cNvPr id="22" name="Google Shape;22;p5"/>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23" name="Google Shape;23;p5"/>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6"/>
          <p:cNvSpPr txBox="1">
            <a:spLocks noGrp="1"/>
          </p:cNvSpPr>
          <p:nvPr>
            <p:ph type="body" idx="1"/>
          </p:nvPr>
        </p:nvSpPr>
        <p:spPr>
          <a:xfrm>
            <a:off x="1351075" y="1518375"/>
            <a:ext cx="3126900" cy="3255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body" idx="2"/>
          </p:nvPr>
        </p:nvSpPr>
        <p:spPr>
          <a:xfrm>
            <a:off x="4666144" y="1518375"/>
            <a:ext cx="3126900" cy="3255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28" name="Google Shape;28;p6"/>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29" name="Google Shape;29;p6"/>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2" name="Google Shape;32;p7"/>
          <p:cNvSpPr txBox="1">
            <a:spLocks noGrp="1"/>
          </p:cNvSpPr>
          <p:nvPr>
            <p:ph type="body" idx="1"/>
          </p:nvPr>
        </p:nvSpPr>
        <p:spPr>
          <a:xfrm>
            <a:off x="961200" y="1552350"/>
            <a:ext cx="2307000" cy="32973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33" name="Google Shape;33;p7"/>
          <p:cNvSpPr txBox="1">
            <a:spLocks noGrp="1"/>
          </p:cNvSpPr>
          <p:nvPr>
            <p:ph type="body" idx="2"/>
          </p:nvPr>
        </p:nvSpPr>
        <p:spPr>
          <a:xfrm>
            <a:off x="3386413" y="1552350"/>
            <a:ext cx="2307000" cy="32973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34" name="Google Shape;34;p7"/>
          <p:cNvSpPr txBox="1">
            <a:spLocks noGrp="1"/>
          </p:cNvSpPr>
          <p:nvPr>
            <p:ph type="body" idx="3"/>
          </p:nvPr>
        </p:nvSpPr>
        <p:spPr>
          <a:xfrm>
            <a:off x="5811626" y="1552350"/>
            <a:ext cx="2307000" cy="32973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cxnSp>
        <p:nvCxnSpPr>
          <p:cNvPr id="35" name="Google Shape;35;p7"/>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36" name="Google Shape;36;p7"/>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cxnSp>
        <p:nvCxnSpPr>
          <p:cNvPr id="39" name="Google Shape;39;p8"/>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40" name="Google Shape;40;p8"/>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200"/>
              <a:buFont typeface="Cinzel"/>
              <a:buNone/>
              <a:defRPr sz="1200" b="1">
                <a:latin typeface="Cinzel"/>
                <a:ea typeface="Cinzel"/>
                <a:cs typeface="Cinzel"/>
                <a:sym typeface="Cinzel"/>
              </a:defRPr>
            </a:lvl1pPr>
          </a:lstStyle>
          <a:p>
            <a:endParaRPr/>
          </a:p>
        </p:txBody>
      </p:sp>
      <p:cxnSp>
        <p:nvCxnSpPr>
          <p:cNvPr id="43" name="Google Shape;43;p9"/>
          <p:cNvCxnSpPr/>
          <p:nvPr/>
        </p:nvCxnSpPr>
        <p:spPr>
          <a:xfrm>
            <a:off x="4279500" y="4137950"/>
            <a:ext cx="585000" cy="0"/>
          </a:xfrm>
          <a:prstGeom prst="straightConnector1">
            <a:avLst/>
          </a:prstGeom>
          <a:noFill/>
          <a:ln w="28575" cap="flat" cmpd="sng">
            <a:solidFill>
              <a:srgbClr val="926940"/>
            </a:solidFill>
            <a:prstDash val="solid"/>
            <a:round/>
            <a:headEnd type="none" w="med" len="med"/>
            <a:tailEnd type="none" w="med" len="med"/>
          </a:ln>
        </p:spPr>
      </p:cxnSp>
      <p:sp>
        <p:nvSpPr>
          <p:cNvPr id="44" name="Google Shape;44;p9"/>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atin typeface="Cinzel"/>
                <a:ea typeface="Cinzel"/>
                <a:cs typeface="Cinzel"/>
                <a:sym typeface="Cinzel"/>
              </a:defRPr>
            </a:lvl1pPr>
            <a:lvl2pPr lvl="1">
              <a:buNone/>
              <a:defRPr>
                <a:latin typeface="Cinzel"/>
                <a:ea typeface="Cinzel"/>
                <a:cs typeface="Cinzel"/>
                <a:sym typeface="Cinzel"/>
              </a:defRPr>
            </a:lvl2pPr>
            <a:lvl3pPr lvl="2">
              <a:buNone/>
              <a:defRPr>
                <a:latin typeface="Cinzel"/>
                <a:ea typeface="Cinzel"/>
                <a:cs typeface="Cinzel"/>
                <a:sym typeface="Cinzel"/>
              </a:defRPr>
            </a:lvl3pPr>
            <a:lvl4pPr lvl="3">
              <a:buNone/>
              <a:defRPr>
                <a:latin typeface="Cinzel"/>
                <a:ea typeface="Cinzel"/>
                <a:cs typeface="Cinzel"/>
                <a:sym typeface="Cinzel"/>
              </a:defRPr>
            </a:lvl4pPr>
            <a:lvl5pPr lvl="4">
              <a:buNone/>
              <a:defRPr>
                <a:latin typeface="Cinzel"/>
                <a:ea typeface="Cinzel"/>
                <a:cs typeface="Cinzel"/>
                <a:sym typeface="Cinzel"/>
              </a:defRPr>
            </a:lvl5pPr>
            <a:lvl6pPr lvl="5">
              <a:buNone/>
              <a:defRPr>
                <a:latin typeface="Cinzel"/>
                <a:ea typeface="Cinzel"/>
                <a:cs typeface="Cinzel"/>
                <a:sym typeface="Cinzel"/>
              </a:defRPr>
            </a:lvl6pPr>
            <a:lvl7pPr lvl="6">
              <a:buNone/>
              <a:defRPr>
                <a:latin typeface="Cinzel"/>
                <a:ea typeface="Cinzel"/>
                <a:cs typeface="Cinzel"/>
                <a:sym typeface="Cinzel"/>
              </a:defRPr>
            </a:lvl7pPr>
            <a:lvl8pPr lvl="7">
              <a:buNone/>
              <a:defRPr>
                <a:latin typeface="Cinzel"/>
                <a:ea typeface="Cinzel"/>
                <a:cs typeface="Cinzel"/>
                <a:sym typeface="Cinzel"/>
              </a:defRPr>
            </a:lvl8pPr>
            <a:lvl9pPr lvl="8">
              <a:buNone/>
              <a:defRPr>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0"/>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image" Target="../media/image1.jpg"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87900" y="434575"/>
            <a:ext cx="5368200" cy="857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1pPr>
            <a:lvl2pPr lvl="1"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2pPr>
            <a:lvl3pPr lvl="2"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3pPr>
            <a:lvl4pPr lvl="3"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4pPr>
            <a:lvl5pPr lvl="4"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5pPr>
            <a:lvl6pPr lvl="5"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6pPr>
            <a:lvl7pPr lvl="6"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7pPr>
            <a:lvl8pPr lvl="7"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8pPr>
            <a:lvl9pPr lvl="8"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9pPr>
          </a:lstStyle>
          <a:p>
            <a:endParaRPr/>
          </a:p>
        </p:txBody>
      </p:sp>
      <p:sp>
        <p:nvSpPr>
          <p:cNvPr id="7" name="Google Shape;7;p1"/>
          <p:cNvSpPr txBox="1">
            <a:spLocks noGrp="1"/>
          </p:cNvSpPr>
          <p:nvPr>
            <p:ph type="body" idx="1"/>
          </p:nvPr>
        </p:nvSpPr>
        <p:spPr>
          <a:xfrm>
            <a:off x="1224425" y="1477750"/>
            <a:ext cx="6695100" cy="3448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926940"/>
              </a:buClr>
              <a:buSzPts val="2400"/>
              <a:buFont typeface="Libre Baskerville"/>
              <a:buChar char="✣"/>
              <a:defRPr sz="2400">
                <a:solidFill>
                  <a:srgbClr val="403228"/>
                </a:solidFill>
                <a:latin typeface="Libre Baskerville"/>
                <a:ea typeface="Libre Baskerville"/>
                <a:cs typeface="Libre Baskerville"/>
                <a:sym typeface="Libre Baskerville"/>
              </a:defRPr>
            </a:lvl1pPr>
            <a:lvl2pPr marL="914400" lvl="1" indent="-3556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2pPr>
            <a:lvl3pPr marL="1371600" lvl="2" indent="-3556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3pPr>
            <a:lvl4pPr marL="1828800" lvl="3"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4pPr>
            <a:lvl5pPr marL="2286000" lvl="4"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5pPr>
            <a:lvl6pPr marL="2743200" lvl="5"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6pPr>
            <a:lvl7pPr marL="3200400" lvl="6"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7pPr>
            <a:lvl8pPr marL="3657600" lvl="7"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8pPr>
            <a:lvl9pPr marL="4114800" lvl="8"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9pPr>
          </a:lstStyle>
          <a:p>
            <a:endParaRPr/>
          </a:p>
        </p:txBody>
      </p:sp>
      <p:sp>
        <p:nvSpPr>
          <p:cNvPr id="8" name="Google Shape;8;p1"/>
          <p:cNvSpPr txBox="1">
            <a:spLocks noGrp="1"/>
          </p:cNvSpPr>
          <p:nvPr>
            <p:ph type="sldNum" idx="12"/>
          </p:nvPr>
        </p:nvSpPr>
        <p:spPr>
          <a:xfrm>
            <a:off x="4297650" y="4749901"/>
            <a:ext cx="548700" cy="393600"/>
          </a:xfrm>
          <a:prstGeom prst="rect">
            <a:avLst/>
          </a:prstGeom>
          <a:noFill/>
          <a:ln>
            <a:noFill/>
          </a:ln>
        </p:spPr>
        <p:txBody>
          <a:bodyPr spcFirstLastPara="1" wrap="square" lIns="91425" tIns="91425" rIns="91425" bIns="91425" anchor="t" anchorCtr="0">
            <a:noAutofit/>
          </a:bodyPr>
          <a:lstStyle>
            <a:lvl1pPr lvl="0" algn="ctr">
              <a:buNone/>
              <a:defRPr sz="1200">
                <a:solidFill>
                  <a:srgbClr val="926940"/>
                </a:solidFill>
                <a:latin typeface="Cinzel"/>
                <a:ea typeface="Cinzel"/>
                <a:cs typeface="Cinzel"/>
                <a:sym typeface="Cinzel"/>
              </a:defRPr>
            </a:lvl1pPr>
            <a:lvl2pPr lvl="1" algn="ctr">
              <a:buNone/>
              <a:defRPr sz="1200">
                <a:solidFill>
                  <a:srgbClr val="926940"/>
                </a:solidFill>
                <a:latin typeface="Cinzel"/>
                <a:ea typeface="Cinzel"/>
                <a:cs typeface="Cinzel"/>
                <a:sym typeface="Cinzel"/>
              </a:defRPr>
            </a:lvl2pPr>
            <a:lvl3pPr lvl="2" algn="ctr">
              <a:buNone/>
              <a:defRPr sz="1200">
                <a:solidFill>
                  <a:srgbClr val="926940"/>
                </a:solidFill>
                <a:latin typeface="Cinzel"/>
                <a:ea typeface="Cinzel"/>
                <a:cs typeface="Cinzel"/>
                <a:sym typeface="Cinzel"/>
              </a:defRPr>
            </a:lvl3pPr>
            <a:lvl4pPr lvl="3" algn="ctr">
              <a:buNone/>
              <a:defRPr sz="1200">
                <a:solidFill>
                  <a:srgbClr val="926940"/>
                </a:solidFill>
                <a:latin typeface="Cinzel"/>
                <a:ea typeface="Cinzel"/>
                <a:cs typeface="Cinzel"/>
                <a:sym typeface="Cinzel"/>
              </a:defRPr>
            </a:lvl4pPr>
            <a:lvl5pPr lvl="4" algn="ctr">
              <a:buNone/>
              <a:defRPr sz="1200">
                <a:solidFill>
                  <a:srgbClr val="926940"/>
                </a:solidFill>
                <a:latin typeface="Cinzel"/>
                <a:ea typeface="Cinzel"/>
                <a:cs typeface="Cinzel"/>
                <a:sym typeface="Cinzel"/>
              </a:defRPr>
            </a:lvl5pPr>
            <a:lvl6pPr lvl="5" algn="ctr">
              <a:buNone/>
              <a:defRPr sz="1200">
                <a:solidFill>
                  <a:srgbClr val="926940"/>
                </a:solidFill>
                <a:latin typeface="Cinzel"/>
                <a:ea typeface="Cinzel"/>
                <a:cs typeface="Cinzel"/>
                <a:sym typeface="Cinzel"/>
              </a:defRPr>
            </a:lvl6pPr>
            <a:lvl7pPr lvl="6" algn="ctr">
              <a:buNone/>
              <a:defRPr sz="1200">
                <a:solidFill>
                  <a:srgbClr val="926940"/>
                </a:solidFill>
                <a:latin typeface="Cinzel"/>
                <a:ea typeface="Cinzel"/>
                <a:cs typeface="Cinzel"/>
                <a:sym typeface="Cinzel"/>
              </a:defRPr>
            </a:lvl7pPr>
            <a:lvl8pPr lvl="7" algn="ctr">
              <a:buNone/>
              <a:defRPr sz="1200">
                <a:solidFill>
                  <a:srgbClr val="926940"/>
                </a:solidFill>
                <a:latin typeface="Cinzel"/>
                <a:ea typeface="Cinzel"/>
                <a:cs typeface="Cinzel"/>
                <a:sym typeface="Cinzel"/>
              </a:defRPr>
            </a:lvl8pPr>
            <a:lvl9pPr lvl="8" algn="ctr">
              <a:buNone/>
              <a:defRPr sz="1200">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3.xml" /><Relationship Id="rId1" Type="http://schemas.openxmlformats.org/officeDocument/2006/relationships/slideLayout" Target="../slideLayouts/slideLayout9.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9.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7.xml"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1"/>
          <p:cNvSpPr txBox="1">
            <a:spLocks noGrp="1"/>
          </p:cNvSpPr>
          <p:nvPr>
            <p:ph type="ctrTitle"/>
          </p:nvPr>
        </p:nvSpPr>
        <p:spPr>
          <a:xfrm>
            <a:off x="2694137" y="1991850"/>
            <a:ext cx="3546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DE" sz="3200"/>
              <a:t>Alfred nobel</a:t>
            </a:r>
            <a:br>
              <a:rPr lang="de-DE" sz="3200"/>
            </a:br>
            <a:r>
              <a:rPr lang="de-DE" sz="3200"/>
              <a:t>Dynamit </a:t>
            </a:r>
            <a:endParaRPr sz="3200"/>
          </a:p>
        </p:txBody>
      </p:sp>
      <p:sp>
        <p:nvSpPr>
          <p:cNvPr id="4" name="Textfeld 3">
            <a:extLst>
              <a:ext uri="{FF2B5EF4-FFF2-40B4-BE49-F238E27FC236}">
                <a16:creationId xmlns:a16="http://schemas.microsoft.com/office/drawing/2014/main" id="{3C864C09-CBCC-C5ED-704B-BB623EE6ADFB}"/>
              </a:ext>
            </a:extLst>
          </p:cNvPr>
          <p:cNvSpPr txBox="1"/>
          <p:nvPr/>
        </p:nvSpPr>
        <p:spPr>
          <a:xfrm rot="10800000" flipV="1">
            <a:off x="4913652" y="3461542"/>
            <a:ext cx="4354516" cy="415498"/>
          </a:xfrm>
          <a:prstGeom prst="rect">
            <a:avLst/>
          </a:prstGeom>
          <a:noFill/>
        </p:spPr>
        <p:txBody>
          <a:bodyPr wrap="square">
            <a:spAutoFit/>
          </a:bodyPr>
          <a:lstStyle/>
          <a:p>
            <a:r>
              <a:rPr lang="de-DE" sz="1050">
                <a:latin typeface="Libre Baskerville" panose="02000000000000000000" pitchFamily="2" charset="0"/>
                <a:ea typeface="BatangChe" panose="02030609000101010101" pitchFamily="49" charset="-127"/>
                <a:cs typeface="EucrosiaUPC" panose="02020603050405020304" pitchFamily="18" charset="-34"/>
              </a:rPr>
              <a:t>Ariana Patricia Monteiro 9d  </a:t>
            </a:r>
          </a:p>
          <a:p>
            <a:r>
              <a:rPr lang="de-DE" sz="1050">
                <a:latin typeface="Libre Baskerville" panose="02000000000000000000" pitchFamily="2" charset="0"/>
                <a:ea typeface="BatangChe" panose="02030609000101010101" pitchFamily="49" charset="-127"/>
                <a:cs typeface="EucrosiaUPC" panose="02020603050405020304" pitchFamily="18" charset="-34"/>
              </a:rPr>
              <a:t>Alara Zehra Koçak 9d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1540618" y="26100"/>
            <a:ext cx="53682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DE" sz="3600">
                <a:latin typeface="Castellar" panose="020A0402060406010301" pitchFamily="18" charset="0"/>
              </a:rPr>
              <a:t>Alfred nobel</a:t>
            </a:r>
            <a:endParaRPr sz="3600">
              <a:latin typeface="Castellar" panose="020A0402060406010301" pitchFamily="18" charset="0"/>
            </a:endParaRPr>
          </a:p>
        </p:txBody>
      </p:sp>
      <p:sp>
        <p:nvSpPr>
          <p:cNvPr id="57" name="Google Shape;57;p12"/>
          <p:cNvSpPr txBox="1">
            <a:spLocks noGrp="1"/>
          </p:cNvSpPr>
          <p:nvPr>
            <p:ph type="body" idx="2"/>
          </p:nvPr>
        </p:nvSpPr>
        <p:spPr>
          <a:xfrm>
            <a:off x="1138091" y="883500"/>
            <a:ext cx="2956800" cy="2572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de-DE" sz="1000" b="1">
                <a:solidFill>
                  <a:srgbClr val="1D1D1B"/>
                </a:solidFill>
              </a:rPr>
              <a:t>Alfred Bernhard Nobel war ein schwedischer Chemiker und Erfinder</a:t>
            </a:r>
          </a:p>
          <a:p>
            <a:pPr marL="0" lvl="0" indent="0" algn="l" rtl="0">
              <a:spcBef>
                <a:spcPts val="600"/>
              </a:spcBef>
              <a:spcAft>
                <a:spcPts val="0"/>
              </a:spcAft>
              <a:buNone/>
            </a:pPr>
            <a:r>
              <a:rPr lang="de-DE" sz="1000">
                <a:solidFill>
                  <a:schemeClr val="accent4">
                    <a:lumMod val="10000"/>
                  </a:schemeClr>
                </a:solidFill>
              </a:rPr>
              <a:t>Geboren 21.10.1833 in Stockholm </a:t>
            </a:r>
          </a:p>
          <a:p>
            <a:pPr marL="0" lvl="0" indent="0" algn="l" rtl="0">
              <a:spcBef>
                <a:spcPts val="600"/>
              </a:spcBef>
              <a:spcAft>
                <a:spcPts val="0"/>
              </a:spcAft>
              <a:buNone/>
            </a:pPr>
            <a:r>
              <a:rPr lang="de-DE" sz="1000">
                <a:solidFill>
                  <a:schemeClr val="accent4">
                    <a:lumMod val="10000"/>
                  </a:schemeClr>
                </a:solidFill>
              </a:rPr>
              <a:t>Er wurde durch die Entwicklung, Patentierung und Produktion von Dynamit zu einem der reichsten Unternehmer seiner Zeit.</a:t>
            </a:r>
          </a:p>
          <a:p>
            <a:pPr marL="0" lvl="0" indent="0" algn="l" rtl="0">
              <a:spcBef>
                <a:spcPts val="600"/>
              </a:spcBef>
              <a:spcAft>
                <a:spcPts val="0"/>
              </a:spcAft>
              <a:buNone/>
            </a:pPr>
            <a:r>
              <a:rPr lang="de-DE" sz="1000">
                <a:solidFill>
                  <a:schemeClr val="accent4">
                    <a:lumMod val="10000"/>
                  </a:schemeClr>
                </a:solidFill>
              </a:rPr>
              <a:t>Er war der Sohn einer wohlhabenden Ingeneursfamilie.</a:t>
            </a:r>
          </a:p>
          <a:p>
            <a:pPr marL="0" lvl="0" indent="0" algn="l" rtl="0">
              <a:spcBef>
                <a:spcPts val="600"/>
              </a:spcBef>
              <a:spcAft>
                <a:spcPts val="0"/>
              </a:spcAft>
              <a:buNone/>
            </a:pPr>
            <a:r>
              <a:rPr lang="de-DE" sz="1000">
                <a:solidFill>
                  <a:schemeClr val="accent4">
                    <a:lumMod val="10000"/>
                  </a:schemeClr>
                </a:solidFill>
              </a:rPr>
              <a:t>Er hatte Geesthacht an der Elbe eine Fabrik für Nitroglycerin errichtet.</a:t>
            </a:r>
          </a:p>
          <a:p>
            <a:pPr marL="0" lvl="0" indent="0" algn="l" rtl="0">
              <a:spcBef>
                <a:spcPts val="600"/>
              </a:spcBef>
              <a:spcAft>
                <a:spcPts val="0"/>
              </a:spcAft>
              <a:buNone/>
            </a:pPr>
            <a:r>
              <a:rPr lang="de-DE" sz="1000">
                <a:solidFill>
                  <a:schemeClr val="accent4">
                    <a:lumMod val="10000"/>
                  </a:schemeClr>
                </a:solidFill>
              </a:rPr>
              <a:t>Nitroglycerin (Sprengstoff) war wenige Jahre zuvor vom Italiener Ascanio Sobrero erfunden worden.</a:t>
            </a:r>
          </a:p>
          <a:p>
            <a:pPr marL="0" lvl="0" indent="0" algn="l" rtl="0">
              <a:spcBef>
                <a:spcPts val="600"/>
              </a:spcBef>
              <a:spcAft>
                <a:spcPts val="0"/>
              </a:spcAft>
              <a:buNone/>
            </a:pPr>
            <a:r>
              <a:rPr lang="de-DE" sz="1000">
                <a:solidFill>
                  <a:schemeClr val="accent4">
                    <a:lumMod val="10000"/>
                  </a:schemeClr>
                </a:solidFill>
              </a:rPr>
              <a:t>Er besaß 350 – 355 Patente.</a:t>
            </a:r>
          </a:p>
        </p:txBody>
      </p:sp>
      <p:sp>
        <p:nvSpPr>
          <p:cNvPr id="60" name="Google Shape;60;p12"/>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pic>
        <p:nvPicPr>
          <p:cNvPr id="4" name="Grafik 4">
            <a:extLst>
              <a:ext uri="{FF2B5EF4-FFF2-40B4-BE49-F238E27FC236}">
                <a16:creationId xmlns:a16="http://schemas.microsoft.com/office/drawing/2014/main" id="{71D48946-3047-38B0-AE7F-6CA615989E76}"/>
              </a:ext>
            </a:extLst>
          </p:cNvPr>
          <p:cNvPicPr>
            <a:picLocks noChangeAspect="1"/>
          </p:cNvPicPr>
          <p:nvPr/>
        </p:nvPicPr>
        <p:blipFill>
          <a:blip r:embed="rId3"/>
          <a:stretch>
            <a:fillRect/>
          </a:stretch>
        </p:blipFill>
        <p:spPr>
          <a:xfrm>
            <a:off x="4094891" y="718469"/>
            <a:ext cx="2882261" cy="3647020"/>
          </a:xfrm>
          <a:prstGeom prst="rect">
            <a:avLst/>
          </a:prstGeom>
          <a:ln>
            <a:noFill/>
          </a:ln>
          <a:effectLst>
            <a:softEdge rad="112500"/>
          </a:effectLst>
        </p:spPr>
      </p:pic>
      <p:sp>
        <p:nvSpPr>
          <p:cNvPr id="10" name="Textfeld 9">
            <a:extLst>
              <a:ext uri="{FF2B5EF4-FFF2-40B4-BE49-F238E27FC236}">
                <a16:creationId xmlns:a16="http://schemas.microsoft.com/office/drawing/2014/main" id="{C1DE4AC8-C551-2B00-042B-5DC25E005D0B}"/>
              </a:ext>
            </a:extLst>
          </p:cNvPr>
          <p:cNvSpPr txBox="1"/>
          <p:nvPr/>
        </p:nvSpPr>
        <p:spPr>
          <a:xfrm>
            <a:off x="4674160" y="4311473"/>
            <a:ext cx="2302992" cy="246221"/>
          </a:xfrm>
          <a:prstGeom prst="rect">
            <a:avLst/>
          </a:prstGeom>
          <a:noFill/>
        </p:spPr>
        <p:txBody>
          <a:bodyPr wrap="square">
            <a:spAutoFit/>
          </a:bodyPr>
          <a:lstStyle/>
          <a:p>
            <a:r>
              <a:rPr lang="de-DE" sz="1000" i="1">
                <a:latin typeface="Libre Baskerville" panose="02000000000000000000" pitchFamily="2" charset="0"/>
              </a:rPr>
              <a:t>21.10.1833 – 10.12.1896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8" name="Google Shape;68;p13"/>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2" name="Grafik 2">
            <a:extLst>
              <a:ext uri="{FF2B5EF4-FFF2-40B4-BE49-F238E27FC236}">
                <a16:creationId xmlns:a16="http://schemas.microsoft.com/office/drawing/2014/main" id="{52A61242-79AA-4FD8-B774-5171470DEBF7}"/>
              </a:ext>
            </a:extLst>
          </p:cNvPr>
          <p:cNvPicPr>
            <a:picLocks noChangeAspect="1"/>
          </p:cNvPicPr>
          <p:nvPr/>
        </p:nvPicPr>
        <p:blipFill>
          <a:blip r:embed="rId3"/>
          <a:stretch>
            <a:fillRect/>
          </a:stretch>
        </p:blipFill>
        <p:spPr>
          <a:xfrm>
            <a:off x="618171" y="408686"/>
            <a:ext cx="2801658" cy="2038207"/>
          </a:xfrm>
          <a:prstGeom prst="ellipse">
            <a:avLst/>
          </a:prstGeom>
          <a:ln>
            <a:noFill/>
          </a:ln>
          <a:effectLst>
            <a:softEdge rad="112500"/>
          </a:effectLst>
        </p:spPr>
      </p:pic>
      <p:sp>
        <p:nvSpPr>
          <p:cNvPr id="8" name="Textfeld 7">
            <a:extLst>
              <a:ext uri="{FF2B5EF4-FFF2-40B4-BE49-F238E27FC236}">
                <a16:creationId xmlns:a16="http://schemas.microsoft.com/office/drawing/2014/main" id="{EA0E10D3-8EFE-C98C-B199-66F7FB6F71C9}"/>
              </a:ext>
            </a:extLst>
          </p:cNvPr>
          <p:cNvSpPr txBox="1"/>
          <p:nvPr/>
        </p:nvSpPr>
        <p:spPr>
          <a:xfrm>
            <a:off x="3419829" y="362940"/>
            <a:ext cx="5521652" cy="1200329"/>
          </a:xfrm>
          <a:prstGeom prst="rect">
            <a:avLst/>
          </a:prstGeom>
          <a:noFill/>
        </p:spPr>
        <p:txBody>
          <a:bodyPr wrap="square">
            <a:spAutoFit/>
          </a:bodyPr>
          <a:lstStyle/>
          <a:p>
            <a:r>
              <a:rPr lang="de-DE" sz="3600">
                <a:solidFill>
                  <a:schemeClr val="bg2"/>
                </a:solidFill>
                <a:latin typeface="Castellar" panose="02000000000000000000" pitchFamily="2" charset="0"/>
                <a:ea typeface="Castellar" panose="02000000000000000000" pitchFamily="2" charset="0"/>
              </a:rPr>
              <a:t>Wie es zum Dynamit kam</a:t>
            </a:r>
          </a:p>
        </p:txBody>
      </p:sp>
      <p:sp>
        <p:nvSpPr>
          <p:cNvPr id="10" name="Textfeld 9">
            <a:extLst>
              <a:ext uri="{FF2B5EF4-FFF2-40B4-BE49-F238E27FC236}">
                <a16:creationId xmlns:a16="http://schemas.microsoft.com/office/drawing/2014/main" id="{3E546CAA-86FB-D9BB-C587-B38FF34C9FDD}"/>
              </a:ext>
            </a:extLst>
          </p:cNvPr>
          <p:cNvSpPr txBox="1"/>
          <p:nvPr/>
        </p:nvSpPr>
        <p:spPr>
          <a:xfrm>
            <a:off x="3419829" y="1525369"/>
            <a:ext cx="4572402" cy="2400657"/>
          </a:xfrm>
          <a:prstGeom prst="rect">
            <a:avLst/>
          </a:prstGeom>
          <a:noFill/>
        </p:spPr>
        <p:txBody>
          <a:bodyPr wrap="square">
            <a:spAutoFit/>
          </a:bodyPr>
          <a:lstStyle/>
          <a:p>
            <a:r>
              <a:rPr lang="de-DE" sz="1000">
                <a:solidFill>
                  <a:schemeClr val="accent4">
                    <a:lumMod val="10000"/>
                  </a:schemeClr>
                </a:solidFill>
                <a:latin typeface="Libre Baskerville" panose="02000000000000000000" pitchFamily="2" charset="0"/>
              </a:rPr>
              <a:t>Nachdem Alfreds Fabrik in Mai 1866 explodierte, versprach Nobel den Behörden im Herzogtum Lauenburg, nach dem Wiederaufbau einen sehr viel sicheren Sprengstoff zu produzieren. </a:t>
            </a:r>
          </a:p>
          <a:p>
            <a:r>
              <a:rPr lang="de-DE" sz="1000">
                <a:solidFill>
                  <a:schemeClr val="accent4">
                    <a:lumMod val="10000"/>
                  </a:schemeClr>
                </a:solidFill>
                <a:latin typeface="Libre Baskerville" panose="02000000000000000000" pitchFamily="2" charset="0"/>
              </a:rPr>
              <a:t>Nach zahlreichen Experimenten kam Nobel auf die erfolgreiche Mischung aus Nitroglycerin und Kieselgur. </a:t>
            </a:r>
          </a:p>
          <a:p>
            <a:r>
              <a:rPr lang="de-DE" sz="1000">
                <a:solidFill>
                  <a:schemeClr val="accent4">
                    <a:lumMod val="10000"/>
                  </a:schemeClr>
                </a:solidFill>
                <a:latin typeface="Libre Baskerville" panose="02000000000000000000" pitchFamily="2" charset="0"/>
              </a:rPr>
              <a:t>Es reduzierte die Sprengkraft von Nitroglycerin nur um ein Viertel, macht es aber unempfindlich für Erschütterungen. </a:t>
            </a:r>
          </a:p>
          <a:p>
            <a:r>
              <a:rPr lang="de-DE" sz="1000">
                <a:solidFill>
                  <a:schemeClr val="accent4">
                    <a:lumMod val="10000"/>
                  </a:schemeClr>
                </a:solidFill>
                <a:latin typeface="Libre Baskerville" panose="02000000000000000000" pitchFamily="2" charset="0"/>
              </a:rPr>
              <a:t>Nobel nannte den neuen Sprengstoff nach dem altgriechischen Wort dynamis (Kraft) „Dynamit oder Nobels Sicherheits-Pulver“. </a:t>
            </a:r>
          </a:p>
          <a:p>
            <a:r>
              <a:rPr lang="de-DE" sz="1000">
                <a:solidFill>
                  <a:schemeClr val="accent4">
                    <a:lumMod val="10000"/>
                  </a:schemeClr>
                </a:solidFill>
                <a:latin typeface="Libre Baskerville" panose="02000000000000000000" pitchFamily="2" charset="0"/>
              </a:rPr>
              <a:t>1867 patentierte Nobel Die Erfindung in vielen Ländern, am 7. Mai in England und am 19. September in Schweden. Im selben Jahr produzierte die Fabrik bei Geesthacht 11 Tonnen Sprengstoff. 1876 waren es bereits 5000 Tonnen. Zu seinen Lebzeiten gründete er Unternehmen und Labore in mehr als 20 Ländern und meldete mehr als 350 Patente 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7" name="Google Shape;87;p16"/>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12" name="Textfeld 11">
            <a:extLst>
              <a:ext uri="{FF2B5EF4-FFF2-40B4-BE49-F238E27FC236}">
                <a16:creationId xmlns:a16="http://schemas.microsoft.com/office/drawing/2014/main" id="{D1F6BCBC-66B3-26D2-0972-5F146B89A171}"/>
              </a:ext>
            </a:extLst>
          </p:cNvPr>
          <p:cNvSpPr txBox="1"/>
          <p:nvPr/>
        </p:nvSpPr>
        <p:spPr>
          <a:xfrm>
            <a:off x="2383700" y="362497"/>
            <a:ext cx="4571346" cy="646331"/>
          </a:xfrm>
          <a:prstGeom prst="rect">
            <a:avLst/>
          </a:prstGeom>
          <a:noFill/>
        </p:spPr>
        <p:txBody>
          <a:bodyPr wrap="square">
            <a:spAutoFit/>
          </a:bodyPr>
          <a:lstStyle/>
          <a:p>
            <a:r>
              <a:rPr lang="de-DE" sz="3600">
                <a:solidFill>
                  <a:schemeClr val="bg2"/>
                </a:solidFill>
                <a:latin typeface="Castellar" panose="020A0402060406010301" pitchFamily="18" charset="0"/>
              </a:rPr>
              <a:t>Der Nobelpreis </a:t>
            </a:r>
          </a:p>
        </p:txBody>
      </p:sp>
      <p:sp>
        <p:nvSpPr>
          <p:cNvPr id="14" name="Textfeld 13">
            <a:extLst>
              <a:ext uri="{FF2B5EF4-FFF2-40B4-BE49-F238E27FC236}">
                <a16:creationId xmlns:a16="http://schemas.microsoft.com/office/drawing/2014/main" id="{4F91DCC2-47EC-8763-1F99-B194AAC0DCD6}"/>
              </a:ext>
            </a:extLst>
          </p:cNvPr>
          <p:cNvSpPr txBox="1"/>
          <p:nvPr/>
        </p:nvSpPr>
        <p:spPr>
          <a:xfrm>
            <a:off x="2383700" y="1484879"/>
            <a:ext cx="4571346" cy="2292935"/>
          </a:xfrm>
          <a:prstGeom prst="rect">
            <a:avLst/>
          </a:prstGeom>
          <a:noFill/>
        </p:spPr>
        <p:txBody>
          <a:bodyPr wrap="square">
            <a:spAutoFit/>
          </a:bodyPr>
          <a:lstStyle/>
          <a:p>
            <a:r>
              <a:rPr lang="de-DE" sz="1100">
                <a:latin typeface="Libre Baskerville" panose="02000000000000000000" pitchFamily="2" charset="0"/>
              </a:rPr>
              <a:t>Durch die Erfindung von Dynamit wurde Alfred Nobel 1896 einer der reichsten Männer Europas.</a:t>
            </a:r>
          </a:p>
          <a:p>
            <a:r>
              <a:rPr lang="de-DE" sz="1100">
                <a:latin typeface="Libre Baskerville" panose="02000000000000000000" pitchFamily="2" charset="0"/>
              </a:rPr>
              <a:t>Da Nobel keine Kinder hatte, verfügte er in seinem Testament vom 27. November 1895, dass sein großes Vermögen zur Gründung einer Stiftung dienen solle, die jährlich die besten Wissenschaftler auszeichnet. Ein Jahr danach starb Alfred Nobel am 10. Dezember 1896 an einem Herzinfarkt in San Remo, Italien. 5 Jahre nach seinem Tod wurde der erste Nobelpreis 1901 an Wilhelm Conrad Röntgen verliehen, für die Entdeckung und Forschung mit Röntgenstrahlen.</a:t>
            </a:r>
          </a:p>
          <a:p>
            <a:r>
              <a:rPr lang="de-DE" sz="1100">
                <a:latin typeface="Libre Baskerville" panose="02000000000000000000" pitchFamily="2" charset="0"/>
              </a:rPr>
              <a:t>Seit 2020 ist jeder einzelne Nobelpreis mit zehn Millionen Kronen dotiert (rund 981.100 Euro).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01" name="Google Shape;101;p17"/>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13" name="Textfeld 12">
            <a:extLst>
              <a:ext uri="{FF2B5EF4-FFF2-40B4-BE49-F238E27FC236}">
                <a16:creationId xmlns:a16="http://schemas.microsoft.com/office/drawing/2014/main" id="{59300ADA-03B5-279C-E481-9E892C17C4F5}"/>
              </a:ext>
            </a:extLst>
          </p:cNvPr>
          <p:cNvSpPr txBox="1"/>
          <p:nvPr/>
        </p:nvSpPr>
        <p:spPr>
          <a:xfrm>
            <a:off x="2560677" y="369032"/>
            <a:ext cx="4571346" cy="646331"/>
          </a:xfrm>
          <a:prstGeom prst="rect">
            <a:avLst/>
          </a:prstGeom>
          <a:noFill/>
        </p:spPr>
        <p:txBody>
          <a:bodyPr wrap="square">
            <a:spAutoFit/>
          </a:bodyPr>
          <a:lstStyle/>
          <a:p>
            <a:r>
              <a:rPr lang="de-DE" sz="3600">
                <a:solidFill>
                  <a:schemeClr val="bg2"/>
                </a:solidFill>
                <a:latin typeface="Castellar" panose="020A0402060406010301" pitchFamily="18" charset="0"/>
              </a:rPr>
              <a:t>VIDEOLINKS</a:t>
            </a:r>
          </a:p>
        </p:txBody>
      </p:sp>
      <p:sp>
        <p:nvSpPr>
          <p:cNvPr id="15" name="Textfeld 14">
            <a:extLst>
              <a:ext uri="{FF2B5EF4-FFF2-40B4-BE49-F238E27FC236}">
                <a16:creationId xmlns:a16="http://schemas.microsoft.com/office/drawing/2014/main" id="{F347CF96-67EA-5568-BD06-49F2F50EA41D}"/>
              </a:ext>
            </a:extLst>
          </p:cNvPr>
          <p:cNvSpPr txBox="1"/>
          <p:nvPr/>
        </p:nvSpPr>
        <p:spPr>
          <a:xfrm>
            <a:off x="1096273" y="1052897"/>
            <a:ext cx="4571346" cy="523220"/>
          </a:xfrm>
          <a:prstGeom prst="rect">
            <a:avLst/>
          </a:prstGeom>
          <a:noFill/>
        </p:spPr>
        <p:txBody>
          <a:bodyPr wrap="square">
            <a:spAutoFit/>
          </a:bodyPr>
          <a:lstStyle/>
          <a:p>
            <a:r>
              <a:rPr lang="de-DE"/>
              <a:t>https://www.ndr.de/geschichte/Nobelpreis-Eine-Geschichte-von-Ehre-Ruhm-und-Geld,nobelpreis2.html</a:t>
            </a:r>
          </a:p>
        </p:txBody>
      </p:sp>
      <p:sp>
        <p:nvSpPr>
          <p:cNvPr id="19" name="Textfeld 18">
            <a:extLst>
              <a:ext uri="{FF2B5EF4-FFF2-40B4-BE49-F238E27FC236}">
                <a16:creationId xmlns:a16="http://schemas.microsoft.com/office/drawing/2014/main" id="{B3F9DFB8-76F3-8BF0-17E6-2AD9694B5A2C}"/>
              </a:ext>
            </a:extLst>
          </p:cNvPr>
          <p:cNvSpPr txBox="1"/>
          <p:nvPr/>
        </p:nvSpPr>
        <p:spPr>
          <a:xfrm>
            <a:off x="1318470" y="2005468"/>
            <a:ext cx="4571346" cy="307777"/>
          </a:xfrm>
          <a:prstGeom prst="rect">
            <a:avLst/>
          </a:prstGeom>
          <a:noFill/>
        </p:spPr>
        <p:txBody>
          <a:bodyPr wrap="square">
            <a:spAutoFit/>
          </a:bodyPr>
          <a:lstStyle/>
          <a:p>
            <a:r>
              <a:rPr lang="de-DE"/>
              <a:t>https://youtu.be/hKwHGyeym34</a:t>
            </a:r>
          </a:p>
        </p:txBody>
      </p:sp>
      <p:sp>
        <p:nvSpPr>
          <p:cNvPr id="21" name="Textfeld 20">
            <a:extLst>
              <a:ext uri="{FF2B5EF4-FFF2-40B4-BE49-F238E27FC236}">
                <a16:creationId xmlns:a16="http://schemas.microsoft.com/office/drawing/2014/main" id="{F039E854-C091-B379-6CC1-6DD9A2300A1F}"/>
              </a:ext>
            </a:extLst>
          </p:cNvPr>
          <p:cNvSpPr txBox="1"/>
          <p:nvPr/>
        </p:nvSpPr>
        <p:spPr>
          <a:xfrm>
            <a:off x="1318470" y="2647622"/>
            <a:ext cx="5229764" cy="307777"/>
          </a:xfrm>
          <a:prstGeom prst="rect">
            <a:avLst/>
          </a:prstGeom>
          <a:noFill/>
        </p:spPr>
        <p:txBody>
          <a:bodyPr wrap="square">
            <a:spAutoFit/>
          </a:bodyPr>
          <a:lstStyle/>
          <a:p>
            <a:r>
              <a:rPr lang="de-DE"/>
              <a:t>https://youtu.be/MTnYdpDCoec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9" name="Google Shape;109;p18"/>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13" name="Textfeld 12">
            <a:extLst>
              <a:ext uri="{FF2B5EF4-FFF2-40B4-BE49-F238E27FC236}">
                <a16:creationId xmlns:a16="http://schemas.microsoft.com/office/drawing/2014/main" id="{6F751214-0421-21EF-50C8-F5AEF256677A}"/>
              </a:ext>
            </a:extLst>
          </p:cNvPr>
          <p:cNvSpPr txBox="1"/>
          <p:nvPr/>
        </p:nvSpPr>
        <p:spPr>
          <a:xfrm>
            <a:off x="3037217" y="346051"/>
            <a:ext cx="4571346" cy="646331"/>
          </a:xfrm>
          <a:prstGeom prst="rect">
            <a:avLst/>
          </a:prstGeom>
          <a:noFill/>
        </p:spPr>
        <p:txBody>
          <a:bodyPr wrap="square">
            <a:spAutoFit/>
          </a:bodyPr>
          <a:lstStyle/>
          <a:p>
            <a:r>
              <a:rPr lang="de-DE" sz="3600">
                <a:solidFill>
                  <a:schemeClr val="bg2"/>
                </a:solidFill>
                <a:latin typeface="Castellar" panose="020A0402060406010301" pitchFamily="18" charset="0"/>
              </a:rPr>
              <a:t>QUELLEN</a:t>
            </a:r>
          </a:p>
        </p:txBody>
      </p:sp>
      <p:sp>
        <p:nvSpPr>
          <p:cNvPr id="15" name="Textfeld 14">
            <a:extLst>
              <a:ext uri="{FF2B5EF4-FFF2-40B4-BE49-F238E27FC236}">
                <a16:creationId xmlns:a16="http://schemas.microsoft.com/office/drawing/2014/main" id="{4669E60E-B12B-49A2-5D24-F8D045A2B06A}"/>
              </a:ext>
            </a:extLst>
          </p:cNvPr>
          <p:cNvSpPr txBox="1"/>
          <p:nvPr/>
        </p:nvSpPr>
        <p:spPr>
          <a:xfrm>
            <a:off x="2377165" y="1525756"/>
            <a:ext cx="4571346" cy="523220"/>
          </a:xfrm>
          <a:prstGeom prst="rect">
            <a:avLst/>
          </a:prstGeom>
          <a:noFill/>
        </p:spPr>
        <p:txBody>
          <a:bodyPr wrap="square">
            <a:spAutoFit/>
          </a:bodyPr>
          <a:lstStyle/>
          <a:p>
            <a:r>
              <a:rPr lang="de-DE"/>
              <a:t>https://www.br.de/wissen/nobelpreis/nobelpreis-alfred-nobel-geschichte-100.html</a:t>
            </a:r>
          </a:p>
        </p:txBody>
      </p:sp>
      <p:sp>
        <p:nvSpPr>
          <p:cNvPr id="17" name="Textfeld 16">
            <a:extLst>
              <a:ext uri="{FF2B5EF4-FFF2-40B4-BE49-F238E27FC236}">
                <a16:creationId xmlns:a16="http://schemas.microsoft.com/office/drawing/2014/main" id="{FB661CC0-D963-0C37-F0FD-5889FC99206A}"/>
              </a:ext>
            </a:extLst>
          </p:cNvPr>
          <p:cNvSpPr txBox="1"/>
          <p:nvPr/>
        </p:nvSpPr>
        <p:spPr>
          <a:xfrm>
            <a:off x="2377165" y="2326206"/>
            <a:ext cx="4571346" cy="307777"/>
          </a:xfrm>
          <a:prstGeom prst="rect">
            <a:avLst/>
          </a:prstGeom>
          <a:noFill/>
        </p:spPr>
        <p:txBody>
          <a:bodyPr wrap="square">
            <a:spAutoFit/>
          </a:bodyPr>
          <a:lstStyle/>
          <a:p>
            <a:r>
              <a:rPr lang="de-DE"/>
              <a:t>https://whoswho.de/bio/alfred-nobel.html</a:t>
            </a:r>
          </a:p>
        </p:txBody>
      </p:sp>
      <p:sp>
        <p:nvSpPr>
          <p:cNvPr id="19" name="Textfeld 18">
            <a:extLst>
              <a:ext uri="{FF2B5EF4-FFF2-40B4-BE49-F238E27FC236}">
                <a16:creationId xmlns:a16="http://schemas.microsoft.com/office/drawing/2014/main" id="{5F3A7574-A70B-8C0A-CA34-A821D6F68AB6}"/>
              </a:ext>
            </a:extLst>
          </p:cNvPr>
          <p:cNvSpPr txBox="1"/>
          <p:nvPr/>
        </p:nvSpPr>
        <p:spPr>
          <a:xfrm>
            <a:off x="2377165" y="2845325"/>
            <a:ext cx="4571346" cy="523220"/>
          </a:xfrm>
          <a:prstGeom prst="rect">
            <a:avLst/>
          </a:prstGeom>
          <a:noFill/>
        </p:spPr>
        <p:txBody>
          <a:bodyPr wrap="square">
            <a:spAutoFit/>
          </a:bodyPr>
          <a:lstStyle/>
          <a:p>
            <a:r>
              <a:rPr lang="de-DE"/>
              <a:t>https://www.deutschlandfunk.de/testament-vor-125-jahren-wie-alfred-nobel-sein-vermoegen-100.html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3"/>
          <p:cNvSpPr txBox="1">
            <a:spLocks noGrp="1"/>
          </p:cNvSpPr>
          <p:nvPr>
            <p:ph type="ctrTitle" idx="4294967295"/>
          </p:nvPr>
        </p:nvSpPr>
        <p:spPr>
          <a:xfrm>
            <a:off x="656550" y="272121"/>
            <a:ext cx="72822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Thanks!</a:t>
            </a:r>
            <a:endParaRPr b="1"/>
          </a:p>
        </p:txBody>
      </p:sp>
      <p:sp>
        <p:nvSpPr>
          <p:cNvPr id="282" name="Google Shape;282;p33"/>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2" name="Grafik 2">
            <a:extLst>
              <a:ext uri="{FF2B5EF4-FFF2-40B4-BE49-F238E27FC236}">
                <a16:creationId xmlns:a16="http://schemas.microsoft.com/office/drawing/2014/main" id="{56D0D660-33C3-37E0-750B-BC4C68ACB0FC}"/>
              </a:ext>
            </a:extLst>
          </p:cNvPr>
          <p:cNvPicPr>
            <a:picLocks noChangeAspect="1"/>
          </p:cNvPicPr>
          <p:nvPr/>
        </p:nvPicPr>
        <p:blipFill>
          <a:blip r:embed="rId3"/>
          <a:stretch>
            <a:fillRect/>
          </a:stretch>
        </p:blipFill>
        <p:spPr>
          <a:xfrm>
            <a:off x="2634075" y="1752698"/>
            <a:ext cx="3327150" cy="2729088"/>
          </a:xfrm>
          <a:prstGeom prst="rect">
            <a:avLst/>
          </a:prstGeom>
        </p:spPr>
      </p:pic>
    </p:spTree>
  </p:cSld>
  <p:clrMapOvr>
    <a:masterClrMapping/>
  </p:clrMapOvr>
</p:sld>
</file>

<file path=ppt/theme/theme1.xml><?xml version="1.0" encoding="utf-8"?>
<a:theme xmlns:a="http://schemas.openxmlformats.org/drawingml/2006/main" name="Dolabella template">
  <a:themeElements>
    <a:clrScheme name="Custom 347">
      <a:dk1>
        <a:srgbClr val="403228"/>
      </a:dk1>
      <a:lt1>
        <a:srgbClr val="FFFFFF"/>
      </a:lt1>
      <a:dk2>
        <a:srgbClr val="926940"/>
      </a:dk2>
      <a:lt2>
        <a:srgbClr val="F3EFEA"/>
      </a:lt2>
      <a:accent1>
        <a:srgbClr val="261408"/>
      </a:accent1>
      <a:accent2>
        <a:srgbClr val="8E5025"/>
      </a:accent2>
      <a:accent3>
        <a:srgbClr val="B68C68"/>
      </a:accent3>
      <a:accent4>
        <a:srgbClr val="E8DAC2"/>
      </a:accent4>
      <a:accent5>
        <a:srgbClr val="8E2525"/>
      </a:accent5>
      <a:accent6>
        <a:srgbClr val="B67068"/>
      </a:accent6>
      <a:hlink>
        <a:srgbClr val="40322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Bildschirmpräsentation (16:9)</PresentationFormat>
  <Slides>7</Slides>
  <Notes>7</Notes>
  <HiddenSlides>0</HiddenSlide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Dolabella template</vt:lpstr>
      <vt:lpstr>Alfred nobel Dynamit </vt:lpstr>
      <vt:lpstr>Alfred nobel</vt:lpstr>
      <vt:lpstr>PowerPoint-Präsentation</vt:lpstr>
      <vt:lpstr>PowerPoint-Präsentation</vt:lpstr>
      <vt:lpstr>PowerPoint-Präsentation</vt:lpstr>
      <vt:lpstr>PowerPoint-Präsentation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Alfred nobels  Erfindung </dc:title>
  <cp:lastModifiedBy>Alara Koçak</cp:lastModifiedBy>
  <cp:revision>2</cp:revision>
  <dcterms:modified xsi:type="dcterms:W3CDTF">2022-06-30T10:24:48Z</dcterms:modified>
</cp:coreProperties>
</file>